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</p:sldIdLst>
  <p:sldSz cy="6858000" cx="12192000"/>
  <p:notesSz cx="6858000" cy="9144000"/>
  <p:embeddedFontLst>
    <p:embeddedFont>
      <p:font typeface="Play"/>
      <p:regular r:id="rId7"/>
      <p:bold r:id="rId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9" roundtripDataSignature="AMtx7mhlXA/MMiqDWP3EVd9ytlVHTrFe5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font" Target="fonts/Play-regular.fntdata"/><Relationship Id="rId8" Type="http://schemas.openxmlformats.org/officeDocument/2006/relationships/font" Target="fonts/Play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 txBox="1"/>
          <p:nvPr>
            <p:ph type="ctrTitle"/>
          </p:nvPr>
        </p:nvSpPr>
        <p:spPr>
          <a:xfrm>
            <a:off x="633446" y="640081"/>
            <a:ext cx="6562262" cy="384924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t/>
            </a:r>
            <a:endParaRPr/>
          </a:p>
        </p:txBody>
      </p:sp>
      <p:sp>
        <p:nvSpPr>
          <p:cNvPr id="86" name="Google Shape;86;p1"/>
          <p:cNvSpPr txBox="1"/>
          <p:nvPr>
            <p:ph idx="1" type="subTitle"/>
          </p:nvPr>
        </p:nvSpPr>
        <p:spPr>
          <a:xfrm>
            <a:off x="633446" y="4627755"/>
            <a:ext cx="6562262" cy="15901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descr="A logo of a service&#10;&#10;Description automatically generated" id="87" name="Google Shape;87;p1"/>
          <p:cNvPicPr preferRelativeResize="0"/>
          <p:nvPr/>
        </p:nvPicPr>
        <p:blipFill rotWithShape="1">
          <a:blip r:embed="rId3">
            <a:alphaModFix/>
          </a:blip>
          <a:srcRect b="1381" l="0" r="0" t="0"/>
          <a:stretch/>
        </p:blipFill>
        <p:spPr>
          <a:xfrm>
            <a:off x="7508700" y="288650"/>
            <a:ext cx="4245750" cy="628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D8402">
            <a:alpha val="64706"/>
          </a:srgbClr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group of people standing on a platform&#10;&#10;Description automatically generated" id="93" name="Google Shape;93;p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43950" y="5760984"/>
            <a:ext cx="3305175" cy="9229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Grayscale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2026-08-10T02:26:25Z</dcterms:created>
  <dc:creator>Vincent Alexander</dc:creator>
</cp:coreProperties>
</file>